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7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40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26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57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9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30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92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2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82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12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08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27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2EFA5-1450-4E54-8A23-66FFB2AA72AD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92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okeikyo.com/" TargetMode="External"/><Relationship Id="rId2" Type="http://schemas.openxmlformats.org/officeDocument/2006/relationships/hyperlink" Target="mailto:loy@kokeikyo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103F25A-F0B5-4814-B505-6180B2CE2C92}"/>
              </a:ext>
            </a:extLst>
          </p:cNvPr>
          <p:cNvSpPr/>
          <p:nvPr/>
        </p:nvSpPr>
        <p:spPr>
          <a:xfrm>
            <a:off x="308694" y="302414"/>
            <a:ext cx="4538513" cy="5924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899505"/>
            <a:ext cx="6858000" cy="1409472"/>
          </a:xfrm>
        </p:spPr>
        <p:txBody>
          <a:bodyPr anchor="ctr">
            <a:normAutofit/>
          </a:bodyPr>
          <a:lstStyle/>
          <a:p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リビング・オブ・ザ・イヤー</a:t>
            </a:r>
            <a:r>
              <a:rPr kumimoji="1"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br>
              <a:rPr kumimoji="1"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第一次審査エントリーシート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439083"/>
            <a:ext cx="6858000" cy="366524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応募ホーム名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143000" y="4805607"/>
            <a:ext cx="6858000" cy="644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3000" dirty="0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278467" y="5835446"/>
            <a:ext cx="6858000" cy="62985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/>
              <a:t>　　　　　　　　　主催：</a:t>
            </a:r>
            <a:endParaRPr lang="en-US" altLang="ja-JP" dirty="0"/>
          </a:p>
          <a:p>
            <a:r>
              <a:rPr lang="ja-JP" altLang="en-US" dirty="0"/>
              <a:t>特別協力：ブティックス株式会社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213180" y="1288045"/>
            <a:ext cx="6988574" cy="4039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★主なアピールポイント　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応募締切　</a:t>
            </a: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日（土）</a:t>
            </a:r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※画像の貼り付けは可能ですが、メール受信が可能な大きさ（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5MB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）でお送りください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※ホームページは、審査の参考とさせていただきます。ホームページがない場合は、パンフレットを添付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ファイナリストに選出されたホームのエントリーシートは、最終審査資料として配布します。</a:t>
            </a:r>
            <a:b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★応募先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高齢者住宅経営者連絡協議会　リビング・オブ・ザ・イヤー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222-0033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神奈川県横浜市港北区新横浜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2-14-4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シルバービル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4F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TEL045-476-2280    FAX045-472-5565</a:t>
            </a: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loy@kokeikyo.com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http://kokeikyo.com/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3213A83-D9BD-4985-8B7D-F9D01A41A52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452" y="5677588"/>
            <a:ext cx="2987330" cy="394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2D6D216A-0D19-494B-ADC0-7E55B61FBAE8}"/>
              </a:ext>
            </a:extLst>
          </p:cNvPr>
          <p:cNvSpPr txBox="1">
            <a:spLocks/>
          </p:cNvSpPr>
          <p:nvPr/>
        </p:nvSpPr>
        <p:spPr>
          <a:xfrm>
            <a:off x="579628" y="177342"/>
            <a:ext cx="8255677" cy="889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簡素化版 エントリーシート　</a:t>
            </a:r>
          </a:p>
        </p:txBody>
      </p:sp>
    </p:spTree>
    <p:extLst>
      <p:ext uri="{BB962C8B-B14F-4D97-AF65-F5344CB8AC3E}">
        <p14:creationId xmlns:p14="http://schemas.microsoft.com/office/powerpoint/2010/main" val="1628781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66555"/>
              </p:ext>
            </p:extLst>
          </p:nvPr>
        </p:nvGraphicFramePr>
        <p:xfrm>
          <a:off x="290015" y="1198196"/>
          <a:ext cx="8563969" cy="4929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Worksheet" r:id="rId3" imgW="8400869" imgH="4572000" progId="Excel.Sheet.12">
                  <p:embed/>
                </p:oleObj>
              </mc:Choice>
              <mc:Fallback>
                <p:oleObj name="Worksheet" r:id="rId3" imgW="8400869" imgH="45720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0015" y="1198196"/>
                        <a:ext cx="8563969" cy="49294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87006" y="73035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600" dirty="0"/>
              <a:t>基本情報及び連絡先等</a:t>
            </a:r>
            <a:endParaRPr kumimoji="1" lang="ja-JP" altLang="en-US" sz="16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695F5BF-9BD4-424E-B938-AB818E2EF277}"/>
              </a:ext>
            </a:extLst>
          </p:cNvPr>
          <p:cNvSpPr/>
          <p:nvPr/>
        </p:nvSpPr>
        <p:spPr>
          <a:xfrm>
            <a:off x="4108174" y="6281530"/>
            <a:ext cx="1020417" cy="34455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－１－</a:t>
            </a:r>
          </a:p>
        </p:txBody>
      </p:sp>
    </p:spTree>
    <p:extLst>
      <p:ext uri="{BB962C8B-B14F-4D97-AF65-F5344CB8AC3E}">
        <p14:creationId xmlns:p14="http://schemas.microsoft.com/office/powerpoint/2010/main" val="272790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555" y="223083"/>
            <a:ext cx="6429098" cy="4783924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ホームのアピールポイントを３つから５つ記載ください。</a:t>
            </a:r>
            <a:br>
              <a:rPr kumimoji="1" lang="en-US" altLang="ja-JP" sz="2000" dirty="0"/>
            </a:br>
            <a:br>
              <a:rPr kumimoji="1" lang="en-US" altLang="ja-JP" sz="2000" dirty="0"/>
            </a:br>
            <a:br>
              <a:rPr kumimoji="1" lang="en-US" altLang="ja-JP" sz="2000" dirty="0"/>
            </a:br>
            <a:br>
              <a:rPr kumimoji="1" lang="en-US" altLang="ja-JP" sz="2000" dirty="0"/>
            </a:br>
            <a:r>
              <a:rPr kumimoji="1" lang="ja-JP" altLang="en-US" sz="2000" dirty="0"/>
              <a:t>１．</a:t>
            </a:r>
            <a:br>
              <a:rPr kumimoji="1" lang="en-US" altLang="ja-JP" sz="2000" dirty="0"/>
            </a:br>
            <a:br>
              <a:rPr kumimoji="1" lang="en-US" altLang="ja-JP" sz="2000" dirty="0"/>
            </a:br>
            <a:r>
              <a:rPr kumimoji="1" lang="ja-JP" altLang="en-US" sz="2000" dirty="0"/>
              <a:t>２．</a:t>
            </a:r>
            <a:br>
              <a:rPr kumimoji="1" lang="en-US" altLang="ja-JP" sz="2000" dirty="0"/>
            </a:br>
            <a:br>
              <a:rPr kumimoji="1" lang="en-US" altLang="ja-JP" sz="2000" dirty="0"/>
            </a:br>
            <a:r>
              <a:rPr kumimoji="1" lang="ja-JP" altLang="en-US" sz="2000" dirty="0"/>
              <a:t>３．</a:t>
            </a:r>
            <a:br>
              <a:rPr kumimoji="1" lang="en-US" altLang="ja-JP" sz="2000" dirty="0"/>
            </a:br>
            <a:br>
              <a:rPr kumimoji="1" lang="en-US" altLang="ja-JP" sz="2000" dirty="0"/>
            </a:br>
            <a:r>
              <a:rPr kumimoji="1" lang="ja-JP" altLang="en-US" sz="2000" dirty="0"/>
              <a:t>４．</a:t>
            </a:r>
            <a:br>
              <a:rPr kumimoji="1" lang="en-US" altLang="ja-JP" sz="2000" dirty="0"/>
            </a:br>
            <a:br>
              <a:rPr kumimoji="1" lang="en-US" altLang="ja-JP" sz="2000" dirty="0"/>
            </a:br>
            <a:r>
              <a:rPr kumimoji="1" lang="ja-JP" altLang="en-US" sz="2000" dirty="0"/>
              <a:t>５．</a:t>
            </a:r>
          </a:p>
        </p:txBody>
      </p:sp>
    </p:spTree>
    <p:extLst>
      <p:ext uri="{BB962C8B-B14F-4D97-AF65-F5344CB8AC3E}">
        <p14:creationId xmlns:p14="http://schemas.microsoft.com/office/powerpoint/2010/main" val="4088080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7805" y="382881"/>
            <a:ext cx="6580018" cy="4899332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アピールポイントの参考となる媒体などを記載ください。</a:t>
            </a: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r>
              <a:rPr lang="ja-JP" altLang="en-US" sz="2000" dirty="0"/>
              <a:t>・ホームのホームページ（＊</a:t>
            </a:r>
            <a:r>
              <a:rPr lang="en-US" altLang="ja-JP" sz="2000" dirty="0"/>
              <a:t>URL</a:t>
            </a:r>
            <a:r>
              <a:rPr lang="ja-JP" altLang="en-US" sz="2000" dirty="0"/>
              <a:t>を記載）</a:t>
            </a:r>
            <a:br>
              <a:rPr lang="ja-JP" altLang="en-US" sz="2000" dirty="0"/>
            </a:br>
            <a:br>
              <a:rPr lang="en-US" altLang="ja-JP" sz="2000" dirty="0"/>
            </a:br>
            <a:r>
              <a:rPr lang="ja-JP" altLang="en-US" sz="2000" dirty="0"/>
              <a:t>・ホームのパンフレット（＊</a:t>
            </a:r>
            <a:r>
              <a:rPr lang="en-US" altLang="ja-JP" sz="2000" dirty="0"/>
              <a:t>PDF</a:t>
            </a:r>
            <a:r>
              <a:rPr lang="ja-JP" altLang="en-US" sz="2000" dirty="0"/>
              <a:t>を添付または郵送など）</a:t>
            </a:r>
            <a:br>
              <a:rPr lang="ja-JP" altLang="en-US" sz="2000" dirty="0"/>
            </a:br>
            <a:br>
              <a:rPr lang="en-US" altLang="ja-JP" sz="2000" dirty="0"/>
            </a:br>
            <a:r>
              <a:rPr lang="ja-JP" altLang="en-US" sz="2000" dirty="0"/>
              <a:t>・発刊紙（＊</a:t>
            </a:r>
            <a:r>
              <a:rPr lang="en-US" altLang="ja-JP" sz="2000" dirty="0"/>
              <a:t>PDF</a:t>
            </a:r>
            <a:r>
              <a:rPr lang="ja-JP" altLang="en-US" sz="2000" dirty="0"/>
              <a:t>を添付または郵送など）</a:t>
            </a:r>
            <a:br>
              <a:rPr lang="ja-JP" altLang="en-US" sz="2000" dirty="0"/>
            </a:br>
            <a:br>
              <a:rPr lang="en-US" altLang="ja-JP" sz="2000" dirty="0"/>
            </a:br>
            <a:r>
              <a:rPr lang="ja-JP" altLang="en-US" sz="2000" dirty="0"/>
              <a:t>・</a:t>
            </a:r>
            <a:r>
              <a:rPr lang="en-US" altLang="ja-JP" sz="2000" dirty="0"/>
              <a:t>SNS</a:t>
            </a:r>
            <a:r>
              <a:rPr lang="ja-JP" altLang="en-US" sz="2000" dirty="0"/>
              <a:t>サイト</a:t>
            </a:r>
            <a:br>
              <a:rPr lang="en-US" altLang="ja-JP" sz="2000" dirty="0"/>
            </a:br>
            <a:br>
              <a:rPr lang="en-US" altLang="ja-JP" sz="2000" dirty="0"/>
            </a:br>
            <a:r>
              <a:rPr lang="ja-JP" altLang="en-US" sz="2000" dirty="0"/>
              <a:t>・その他</a:t>
            </a:r>
            <a:br>
              <a:rPr lang="ja-JP" altLang="en-US" sz="2000" dirty="0"/>
            </a:br>
            <a:endParaRPr kumimoji="1" lang="ja-JP" altLang="en-US" sz="20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24FEAD4-1A7D-4E0E-AD9F-6716A6269F76}"/>
              </a:ext>
            </a:extLst>
          </p:cNvPr>
          <p:cNvSpPr/>
          <p:nvPr/>
        </p:nvSpPr>
        <p:spPr>
          <a:xfrm>
            <a:off x="4108174" y="6281530"/>
            <a:ext cx="1020417" cy="34455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－２－</a:t>
            </a:r>
          </a:p>
        </p:txBody>
      </p:sp>
    </p:spTree>
    <p:extLst>
      <p:ext uri="{BB962C8B-B14F-4D97-AF65-F5344CB8AC3E}">
        <p14:creationId xmlns:p14="http://schemas.microsoft.com/office/powerpoint/2010/main" val="1848440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46</Words>
  <Application>Microsoft Office PowerPoint</Application>
  <PresentationFormat>画面に合わせる (4:3)</PresentationFormat>
  <Paragraphs>19</Paragraphs>
  <Slides>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Arial</vt:lpstr>
      <vt:lpstr>Calibri</vt:lpstr>
      <vt:lpstr>Calibri Light</vt:lpstr>
      <vt:lpstr>Office テーマ</vt:lpstr>
      <vt:lpstr>Worksheet</vt:lpstr>
      <vt:lpstr>リビング・オブ・ザ・イヤー2019 第一次審査エントリーシート</vt:lpstr>
      <vt:lpstr>PowerPoint プレゼンテーション</vt:lpstr>
      <vt:lpstr>ホームのアピールポイントを３つから５つ記載ください。    １．  ２．  ３．  ４．  ５．</vt:lpstr>
      <vt:lpstr>アピールポイントの参考となる媒体などを記載ください。    ・ホームのホームページ（＊URLを記載）  ・ホームのパンフレット（＊PDFを添付または郵送など）  ・発刊紙（＊PDFを添付または郵送など）  ・SNSサイト  ・その他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リビング・オブ・ザ・イヤー2016 第一次審査エントリーシート</dc:title>
  <dc:creator>森野 佳織</dc:creator>
  <cp:lastModifiedBy>yagishita shigeru</cp:lastModifiedBy>
  <cp:revision>35</cp:revision>
  <cp:lastPrinted>2019-03-12T04:05:43Z</cp:lastPrinted>
  <dcterms:created xsi:type="dcterms:W3CDTF">2016-05-04T05:02:34Z</dcterms:created>
  <dcterms:modified xsi:type="dcterms:W3CDTF">2019-08-20T04:57:02Z</dcterms:modified>
</cp:coreProperties>
</file>