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2106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40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6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0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2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82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8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7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2EFA5-1450-4E54-8A23-66FFB2AA72AD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F27C9-7356-472B-B0FC-2B94B7D1B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9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keikyo.com/" TargetMode="External"/><Relationship Id="rId2" Type="http://schemas.openxmlformats.org/officeDocument/2006/relationships/hyperlink" Target="mailto:info@kokeiky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303555"/>
            <a:ext cx="6858000" cy="1790700"/>
          </a:xfrm>
        </p:spPr>
        <p:txBody>
          <a:bodyPr anchor="ctr">
            <a:normAutofit/>
          </a:bodyPr>
          <a:lstStyle/>
          <a:p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リビング・オブ・ザ・イヤー</a:t>
            </a:r>
            <a: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b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第一次審査エントリー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シート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265861"/>
            <a:ext cx="6858000" cy="366524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応募ホーム名</a:t>
            </a:r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143000" y="4632385"/>
            <a:ext cx="6858000" cy="12613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000" dirty="0" smtClean="0"/>
              <a:t>ホーム名</a:t>
            </a:r>
            <a:endParaRPr lang="ja-JP" altLang="en-US" sz="30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278467" y="6098781"/>
            <a:ext cx="6858000" cy="366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主催：高齢者住宅経営者連絡協議会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764117" y="2094255"/>
            <a:ext cx="7886700" cy="2105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主なアピールポイント（６ページまで）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応募締切平成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※画像の貼り付けは可能ですが、メール受信が可能な大きさ（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5MB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）でお送りください。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※ホームページは、審査の参考とさせていただきます。ホームページがない場合は、パンフレットを添付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★応募先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高齢者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住宅経営者連絡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　リビング・オブ・ザ・イヤー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101-0054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東京都千代田区神田錦町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1-13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大手町宝栄ビル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TEL/FAX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03-3292-3289</a:t>
            </a: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info@kokeikyo.com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http://www.kokeikyo.com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7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967" y="120580"/>
            <a:ext cx="8802356" cy="2280975"/>
          </a:xfrm>
        </p:spPr>
        <p:txBody>
          <a:bodyPr>
            <a:noAutofit/>
          </a:bodyPr>
          <a:lstStyle/>
          <a:p>
            <a:pPr marL="0" indent="0" algn="ctr">
              <a:lnSpc>
                <a:spcPct val="50000"/>
              </a:lnSpc>
              <a:buNone/>
            </a:pPr>
            <a:r>
              <a:rPr lang="ja-JP" altLang="ja-JP" sz="1000" b="1" dirty="0"/>
              <a:t>応募</a:t>
            </a:r>
            <a:r>
              <a:rPr lang="ja-JP" altLang="ja-JP" sz="1000" b="1" dirty="0" smtClean="0"/>
              <a:t>部門（</a:t>
            </a:r>
            <a:r>
              <a:rPr lang="ja-JP" altLang="ja-JP" sz="1000" b="1" dirty="0"/>
              <a:t>ひとつ</a:t>
            </a:r>
            <a:r>
              <a:rPr lang="ja-JP" altLang="ja-JP" sz="1000" b="1" dirty="0" smtClean="0"/>
              <a:t>だけ</a:t>
            </a:r>
            <a:r>
              <a:rPr lang="ja-JP" altLang="en-US" sz="1000" b="1" dirty="0" smtClean="0"/>
              <a:t>数字に</a:t>
            </a:r>
            <a:r>
              <a:rPr lang="ja-JP" altLang="ja-JP" sz="1000" b="1" dirty="0" smtClean="0"/>
              <a:t>○</a:t>
            </a:r>
            <a:r>
              <a:rPr lang="ja-JP" altLang="en-US" sz="1000" b="1" dirty="0" smtClean="0"/>
              <a:t>をつけてください。</a:t>
            </a:r>
            <a:r>
              <a:rPr lang="ja-JP" altLang="ja-JP" sz="1000" b="1" dirty="0" smtClean="0"/>
              <a:t>）</a:t>
            </a:r>
            <a:endParaRPr lang="en-US" altLang="ja-JP" sz="1000" b="1" dirty="0" smtClean="0"/>
          </a:p>
          <a:p>
            <a:pPr marL="0" indent="0" algn="ctr">
              <a:lnSpc>
                <a:spcPct val="50000"/>
              </a:lnSpc>
              <a:buNone/>
            </a:pPr>
            <a:endParaRPr lang="en-US" altLang="ja-JP" sz="1000" b="1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1</a:t>
            </a:r>
            <a:r>
              <a:rPr lang="ja-JP" altLang="en-US" sz="1000" dirty="0"/>
              <a:t>：介護看護医療サービス部門（看取り・認知症ケア・介護・看護などで優れた取り組みを行っている、または医療と密接に連携をしている）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2</a:t>
            </a:r>
            <a:r>
              <a:rPr lang="ja-JP" altLang="en-US" sz="1000" dirty="0"/>
              <a:t>：地域連携部門（地域包括ケアの実践など、医療・看護とのかかわりを積極的に深め地域の拠点となっている）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3</a:t>
            </a:r>
            <a:r>
              <a:rPr lang="ja-JP" altLang="en-US" sz="1000" dirty="0"/>
              <a:t>：食事サービス部門（食事の提供などに工夫を凝らし、入居者の状態に適した食事を提供している）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4</a:t>
            </a:r>
            <a:r>
              <a:rPr lang="ja-JP" altLang="en-US" sz="1000" dirty="0"/>
              <a:t>：コストパフォーマンス部門（提供するすべてのサービスと、その対価のバランスがとれている）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5</a:t>
            </a:r>
            <a:r>
              <a:rPr lang="ja-JP" altLang="en-US" sz="1000" dirty="0"/>
              <a:t>：イノベーション部門（</a:t>
            </a:r>
            <a:r>
              <a:rPr lang="en-US" altLang="ja-JP" sz="1000" dirty="0"/>
              <a:t>IT</a:t>
            </a:r>
            <a:r>
              <a:rPr lang="ja-JP" altLang="en-US" sz="1000" dirty="0"/>
              <a:t>の導入、ロボット介護機器の活用を積極的に行って、業務の改善や介護サービスの向上に成果をあげている）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6</a:t>
            </a:r>
            <a:r>
              <a:rPr lang="ja-JP" altLang="en-US" sz="1000" dirty="0"/>
              <a:t>：職員評価部門（職員に対する有効な研修教育の実施、資格取得の奨励など具体的な方法により、サービスの改善や定着率の向上に成果をあげている）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7</a:t>
            </a:r>
            <a:r>
              <a:rPr lang="ja-JP" altLang="en-US" sz="1000" dirty="0"/>
              <a:t>：入居者の活動と参加部門（日常における活動とホーム内外での参加を支援して、入居者の生活機能の向上に成果をあげている）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altLang="ja-JP" sz="1000" dirty="0"/>
              <a:t>8</a:t>
            </a:r>
            <a:r>
              <a:rPr lang="ja-JP" altLang="en-US" sz="1000" dirty="0"/>
              <a:t>：地球環境貢献部門（エネルギー消費を削減、エネルギーの創出（省エネ・創エネ）など、地球環境の維持に配慮した取り組みを積極的に行っている）</a:t>
            </a: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36824"/>
              </p:ext>
            </p:extLst>
          </p:nvPr>
        </p:nvGraphicFramePr>
        <p:xfrm>
          <a:off x="180871" y="2281778"/>
          <a:ext cx="8866379" cy="425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ワークシート" r:id="rId4" imgW="9172755" imgH="4486360" progId="Excel.Sheet.12">
                  <p:embed/>
                </p:oleObj>
              </mc:Choice>
              <mc:Fallback>
                <p:oleObj name="ワークシート" r:id="rId4" imgW="9172755" imgH="4486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871" y="2281778"/>
                        <a:ext cx="8866379" cy="4259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dirty="0" smtClean="0"/>
              <a:t>主なアピールポイント（６ページまで）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lang="ja-JP" altLang="ja-JP" sz="2000" dirty="0" smtClean="0"/>
              <a:t>※</a:t>
            </a:r>
            <a:r>
              <a:rPr lang="ja-JP" altLang="ja-JP" sz="2000" dirty="0"/>
              <a:t>画像の貼り付けは可能ですが、メール受信が可能な大きさ（</a:t>
            </a:r>
            <a:r>
              <a:rPr lang="en-US" altLang="ja-JP" sz="2000" dirty="0"/>
              <a:t>3</a:t>
            </a:r>
            <a:r>
              <a:rPr lang="ja-JP" altLang="ja-JP" sz="2000" dirty="0"/>
              <a:t>～</a:t>
            </a:r>
            <a:r>
              <a:rPr lang="en-US" altLang="ja-JP" sz="2000" dirty="0"/>
              <a:t>5MB</a:t>
            </a:r>
            <a:r>
              <a:rPr lang="ja-JP" altLang="ja-JP" sz="2000" dirty="0"/>
              <a:t>）でお送りください</a:t>
            </a:r>
            <a:r>
              <a:rPr lang="ja-JP" altLang="ja-JP" sz="2000" dirty="0" smtClean="0"/>
              <a:t>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0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314</Words>
  <Application>Microsoft Office PowerPoint</Application>
  <PresentationFormat>画面に合わせる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テーマ</vt:lpstr>
      <vt:lpstr>ワークシート</vt:lpstr>
      <vt:lpstr>リビング・オブ・ザ・イヤー2017 第一次審査エントリーシート</vt:lpstr>
      <vt:lpstr>PowerPoint プレゼンテーション</vt:lpstr>
      <vt:lpstr>主なアピールポイント（６ページまで） ※画像の貼り付けは可能ですが、メール受信が可能な大きさ（3～5MB）でお送りください。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リビング・オブ・ザ・イヤー2016 第一次審査エントリーシート</dc:title>
  <dc:creator>森野 佳織</dc:creator>
  <cp:lastModifiedBy>NAKAZATO</cp:lastModifiedBy>
  <cp:revision>11</cp:revision>
  <dcterms:created xsi:type="dcterms:W3CDTF">2016-05-04T05:02:34Z</dcterms:created>
  <dcterms:modified xsi:type="dcterms:W3CDTF">2017-01-05T08:37:52Z</dcterms:modified>
</cp:coreProperties>
</file>