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-224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40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6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0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2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8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7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EFA5-1450-4E54-8A23-66FFB2AA72AD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2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keikyo.com/" TargetMode="External"/><Relationship Id="rId2" Type="http://schemas.openxmlformats.org/officeDocument/2006/relationships/hyperlink" Target="mailto:info@kokeiky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303555"/>
            <a:ext cx="6858000" cy="1790700"/>
          </a:xfrm>
        </p:spPr>
        <p:txBody>
          <a:bodyPr anchor="ctr">
            <a:normAutofit/>
          </a:bodyPr>
          <a:lstStyle/>
          <a:p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リビング・オブ・ザ・イヤー</a:t>
            </a:r>
            <a: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b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第一次審査エントリー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シート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265861"/>
            <a:ext cx="6858000" cy="36652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応募ホーム名</a:t>
            </a:r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143000" y="4632385"/>
            <a:ext cx="6858000" cy="1261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000" dirty="0" smtClean="0"/>
              <a:t>ホーム名</a:t>
            </a:r>
            <a:endParaRPr lang="ja-JP" altLang="en-US" sz="3000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278467" y="6098781"/>
            <a:ext cx="6858000" cy="366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主催：高齢者住宅経営者連絡協議会</a:t>
            </a:r>
            <a:endParaRPr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64117" y="2094255"/>
            <a:ext cx="7886700" cy="2105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主なアピールポイント（６ページまで）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応募締切　平成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月・祝）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※画像の貼り付けは可能ですが、メール受信が可能な大きさ（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5MB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）でお送りください。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※ホームページは、審査の参考とさせていただきます。ホームページがない場合は、パンフレットを添付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★応募先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住宅経営者連絡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　リビング・オブ・ザ・イヤー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101-0054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東京都千代田区神田錦町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1-13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大手町宝栄ビル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TEL/FAX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03-3292-3289</a:t>
            </a:r>
          </a:p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info@kokeikyo.com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http://www.kokeikyo.com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7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87006" y="73035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dirty="0"/>
              <a:t>基本情報</a:t>
            </a:r>
            <a:r>
              <a:rPr lang="ja-JP" altLang="en-US" sz="1600" dirty="0" smtClean="0"/>
              <a:t>及び連絡先等</a:t>
            </a:r>
            <a:endParaRPr kumimoji="1" lang="ja-JP" altLang="en-US" sz="1600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7113"/>
              </p:ext>
            </p:extLst>
          </p:nvPr>
        </p:nvGraphicFramePr>
        <p:xfrm>
          <a:off x="348343" y="1122118"/>
          <a:ext cx="8310066" cy="4947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ワークシート" r:id="rId4" imgW="9601335" imgH="5715090" progId="Excel.Sheet.8">
                  <p:embed/>
                </p:oleObj>
              </mc:Choice>
              <mc:Fallback>
                <p:oleObj name="ワークシート" r:id="rId4" imgW="9601335" imgH="57150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8343" y="1122118"/>
                        <a:ext cx="8310066" cy="4947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1800" dirty="0" smtClean="0">
                <a:latin typeface="+mj-ea"/>
              </a:rPr>
              <a:t>主なアピールポイント（６ページまで）</a:t>
            </a:r>
            <a:r>
              <a:rPr kumimoji="1" lang="en-US" altLang="ja-JP" sz="1800" dirty="0" smtClean="0">
                <a:latin typeface="+mj-ea"/>
              </a:rPr>
              <a:t/>
            </a:r>
            <a:br>
              <a:rPr kumimoji="1" lang="en-US" altLang="ja-JP" sz="1800" dirty="0" smtClean="0">
                <a:latin typeface="+mj-ea"/>
              </a:rPr>
            </a:br>
            <a:r>
              <a:rPr lang="ja-JP" altLang="ja-JP" sz="1800" dirty="0" smtClean="0">
                <a:latin typeface="+mj-ea"/>
              </a:rPr>
              <a:t>※</a:t>
            </a:r>
            <a:r>
              <a:rPr lang="ja-JP" altLang="ja-JP" sz="1800" dirty="0">
                <a:latin typeface="+mj-ea"/>
              </a:rPr>
              <a:t>画像の貼り付けは可能ですが、メール受信が可能な大きさ（</a:t>
            </a:r>
            <a:r>
              <a:rPr lang="en-US" altLang="ja-JP" sz="1800" dirty="0">
                <a:latin typeface="+mj-ea"/>
              </a:rPr>
              <a:t>3</a:t>
            </a:r>
            <a:r>
              <a:rPr lang="ja-JP" altLang="ja-JP" sz="1800" dirty="0">
                <a:latin typeface="+mj-ea"/>
              </a:rPr>
              <a:t>～</a:t>
            </a:r>
            <a:r>
              <a:rPr lang="en-US" altLang="ja-JP" sz="1800" dirty="0">
                <a:latin typeface="+mj-ea"/>
              </a:rPr>
              <a:t>5MB</a:t>
            </a:r>
            <a:r>
              <a:rPr lang="ja-JP" altLang="ja-JP" sz="1800" dirty="0">
                <a:latin typeface="+mj-ea"/>
              </a:rPr>
              <a:t>）でお送りください</a:t>
            </a:r>
            <a:r>
              <a:rPr lang="ja-JP" altLang="ja-JP" sz="1800" dirty="0" smtClean="0">
                <a:latin typeface="+mj-ea"/>
              </a:rPr>
              <a:t>。</a:t>
            </a:r>
            <a:r>
              <a:rPr lang="en-US" altLang="ja-JP" sz="1800" dirty="0" smtClean="0">
                <a:latin typeface="+mj-ea"/>
              </a:rPr>
              <a:t/>
            </a:r>
            <a:br>
              <a:rPr lang="en-US" altLang="ja-JP" sz="1800" dirty="0" smtClean="0">
                <a:latin typeface="+mj-ea"/>
              </a:rPr>
            </a:br>
            <a:r>
              <a:rPr lang="ja-JP" altLang="ja-JP" sz="1800" dirty="0">
                <a:latin typeface="+mj-ea"/>
              </a:rPr>
              <a:t>※★印はエントリーしたいただいたホームを紹介する冊子の作成に使用する項目です。</a:t>
            </a:r>
            <a:br>
              <a:rPr lang="ja-JP" altLang="ja-JP" sz="1800" dirty="0">
                <a:latin typeface="+mj-ea"/>
              </a:rPr>
            </a:br>
            <a:r>
              <a:rPr lang="ja-JP" altLang="ja-JP" sz="1800">
                <a:latin typeface="+mj-ea"/>
              </a:rPr>
              <a:t>　</a:t>
            </a:r>
            <a:r>
              <a:rPr lang="ja-JP" altLang="en-US" sz="1800" smtClean="0">
                <a:latin typeface="+mj-ea"/>
              </a:rPr>
              <a:t>合わせて冊子用の</a:t>
            </a:r>
            <a:r>
              <a:rPr lang="ja-JP" altLang="ja-JP" sz="1800" smtClean="0">
                <a:latin typeface="+mj-ea"/>
              </a:rPr>
              <a:t>外観</a:t>
            </a:r>
            <a:r>
              <a:rPr lang="ja-JP" altLang="ja-JP" sz="1800" dirty="0">
                <a:latin typeface="+mj-ea"/>
              </a:rPr>
              <a:t>写真を</a:t>
            </a:r>
            <a:r>
              <a:rPr lang="en-US" altLang="ja-JP" sz="1800" dirty="0">
                <a:latin typeface="+mj-ea"/>
              </a:rPr>
              <a:t>1</a:t>
            </a:r>
            <a:r>
              <a:rPr lang="ja-JP" altLang="ja-JP" sz="1800" dirty="0">
                <a:latin typeface="+mj-ea"/>
              </a:rPr>
              <a:t>枚</a:t>
            </a:r>
            <a:r>
              <a:rPr lang="en-US" altLang="ja-JP" sz="1800" dirty="0">
                <a:latin typeface="+mj-ea"/>
              </a:rPr>
              <a:t>jpeg</a:t>
            </a:r>
            <a:r>
              <a:rPr lang="ja-JP" altLang="ja-JP" sz="1800" dirty="0">
                <a:latin typeface="+mj-ea"/>
              </a:rPr>
              <a:t>でお送りください。</a:t>
            </a:r>
            <a:r>
              <a:rPr lang="ja-JP" altLang="ja-JP" sz="2000" dirty="0"/>
              <a:t/>
            </a:r>
            <a:br>
              <a:rPr lang="ja-JP" altLang="ja-JP" sz="2000" dirty="0"/>
            </a:b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0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40</Words>
  <Application>Microsoft Office PowerPoint</Application>
  <PresentationFormat>画面に合わせる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テーマ</vt:lpstr>
      <vt:lpstr>ワークシート</vt:lpstr>
      <vt:lpstr>リビング・オブ・ザ・イヤー2018 第一次審査エントリーシート</vt:lpstr>
      <vt:lpstr>PowerPoint プレゼンテーション</vt:lpstr>
      <vt:lpstr>主なアピールポイント（６ページまで） ※画像の貼り付けは可能ですが、メール受信が可能な大きさ（3～5MB）でお送りください。 ※★印はエントリーしたいただいたホームを紹介する冊子の作成に使用する項目です。 　合わせて冊子用の外観写真を1枚jpegでお送りください。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リビング・オブ・ザ・イヤー2016 第一次審査エントリーシート</dc:title>
  <dc:creator>森野 佳織</dc:creator>
  <cp:lastModifiedBy>nakazato</cp:lastModifiedBy>
  <cp:revision>15</cp:revision>
  <dcterms:created xsi:type="dcterms:W3CDTF">2016-05-04T05:02:34Z</dcterms:created>
  <dcterms:modified xsi:type="dcterms:W3CDTF">2018-02-02T06:49:06Z</dcterms:modified>
</cp:coreProperties>
</file>