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404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26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57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9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30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92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2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82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12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08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27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2EFA5-1450-4E54-8A23-66FFB2AA72A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92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okeikyo.com/" TargetMode="External"/><Relationship Id="rId2" Type="http://schemas.openxmlformats.org/officeDocument/2006/relationships/hyperlink" Target="mailto:loy@kokeikyo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1209" y="303555"/>
            <a:ext cx="6858000" cy="1790700"/>
          </a:xfrm>
        </p:spPr>
        <p:txBody>
          <a:bodyPr anchor="ctr">
            <a:normAutofit/>
          </a:bodyPr>
          <a:lstStyle/>
          <a:p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リビング・オブ・ザ・イヤー</a:t>
            </a:r>
            <a:r>
              <a:rPr kumimoji="1"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br>
              <a:rPr kumimoji="1"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第一次審査エントリーシート</a:t>
            </a:r>
            <a:endParaRPr kumimoji="1" lang="ja-JP" altLang="en-US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4198453"/>
            <a:ext cx="6858000" cy="366524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応募ホーム名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143000" y="4618367"/>
            <a:ext cx="6858000" cy="83183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3000" dirty="0"/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278467" y="5835446"/>
            <a:ext cx="6858000" cy="62985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/>
              <a:t>　　　　　　　　　主催：</a:t>
            </a:r>
            <a:endParaRPr lang="en-US" altLang="ja-JP" dirty="0"/>
          </a:p>
          <a:p>
            <a:r>
              <a:rPr lang="ja-JP" altLang="en-US" dirty="0"/>
              <a:t>特別協力：ブティックス株式会社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779387" y="1022554"/>
            <a:ext cx="7585226" cy="4190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★主なアピールポイント（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600" b="1">
                <a:latin typeface="Meiryo UI" panose="020B0604030504040204" pitchFamily="50" charset="-128"/>
                <a:ea typeface="Meiryo UI" panose="020B0604030504040204" pitchFamily="50" charset="-128"/>
              </a:rPr>
              <a:t>ページ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まで）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応募締切　</a:t>
            </a:r>
            <a:r>
              <a:rPr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日（土）</a:t>
            </a:r>
            <a:endParaRPr lang="en-US" altLang="ja-JP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※画像の貼り付けは可能ですが、メール受信が可能な大きさ（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5MB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）でお送りください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※ホームページは、審査の参考とさせていただきます。ホームページがない場合は、パンフレットを添付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ファイナリストに選出されたホームのエントリーシートは、最終審査資料として配布します。</a:t>
            </a:r>
            <a:b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★応募先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高齢者住宅経営者連絡協議会　リビング・オブ・ザ・イヤー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222-0033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神奈川県横浜市港北区新横浜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2-14-4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シルバービル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4F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TEL045-476-2280    FAX045-472-5565</a:t>
            </a:r>
          </a:p>
          <a:p>
            <a:pPr algn="l">
              <a:lnSpc>
                <a:spcPct val="10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メールアドレス：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loy@kokeikyo.com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http://kokeikyo.com/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3213A83-D9BD-4985-8B7D-F9D01A41A52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452" y="5677588"/>
            <a:ext cx="2987330" cy="394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0ADEADE-0C18-4E72-B1FF-C4512030F594}"/>
              </a:ext>
            </a:extLst>
          </p:cNvPr>
          <p:cNvSpPr/>
          <p:nvPr/>
        </p:nvSpPr>
        <p:spPr>
          <a:xfrm>
            <a:off x="8001000" y="755374"/>
            <a:ext cx="944217" cy="88907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781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631131"/>
              </p:ext>
            </p:extLst>
          </p:nvPr>
        </p:nvGraphicFramePr>
        <p:xfrm>
          <a:off x="110532" y="1086024"/>
          <a:ext cx="8866379" cy="4591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Worksheet" r:id="rId3" imgW="9172597" imgH="4486275" progId="Excel.Sheet.12">
                  <p:embed/>
                </p:oleObj>
              </mc:Choice>
              <mc:Fallback>
                <p:oleObj name="Worksheet" r:id="rId3" imgW="9172597" imgH="448627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532" y="1086024"/>
                        <a:ext cx="8866379" cy="4591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87006" y="73035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600" dirty="0"/>
              <a:t>基本情報及び連絡先等（本表を入れて</a:t>
            </a:r>
            <a:r>
              <a:rPr lang="en-US" altLang="ja-JP" sz="1600" dirty="0"/>
              <a:t>5</a:t>
            </a:r>
            <a:r>
              <a:rPr lang="ja-JP" altLang="en-US" sz="1600" dirty="0"/>
              <a:t>ページ）</a:t>
            </a:r>
            <a:endParaRPr kumimoji="1" lang="ja-JP" altLang="en-US" sz="16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695F5BF-9BD4-424E-B938-AB818E2EF277}"/>
              </a:ext>
            </a:extLst>
          </p:cNvPr>
          <p:cNvSpPr/>
          <p:nvPr/>
        </p:nvSpPr>
        <p:spPr>
          <a:xfrm>
            <a:off x="4108174" y="6281530"/>
            <a:ext cx="1020417" cy="34455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－１－</a:t>
            </a:r>
          </a:p>
        </p:txBody>
      </p:sp>
    </p:spTree>
    <p:extLst>
      <p:ext uri="{BB962C8B-B14F-4D97-AF65-F5344CB8AC3E}">
        <p14:creationId xmlns:p14="http://schemas.microsoft.com/office/powerpoint/2010/main" val="2727909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000" dirty="0"/>
              <a:t>主なアピールポイント（</a:t>
            </a:r>
            <a:r>
              <a:rPr kumimoji="1" lang="en-US" altLang="ja-JP" sz="2000" dirty="0"/>
              <a:t>5</a:t>
            </a:r>
            <a:r>
              <a:rPr kumimoji="1" lang="ja-JP" altLang="en-US" sz="2000" dirty="0"/>
              <a:t>ページまで）</a:t>
            </a:r>
            <a:br>
              <a:rPr kumimoji="1" lang="en-US" altLang="ja-JP" sz="2000" dirty="0"/>
            </a:br>
            <a:r>
              <a:rPr lang="ja-JP" altLang="ja-JP" sz="2000" dirty="0"/>
              <a:t>※画像の貼り付けは可能ですが、メール受信が可能な大きさ（</a:t>
            </a:r>
            <a:r>
              <a:rPr lang="en-US" altLang="ja-JP" sz="2000" dirty="0"/>
              <a:t>3</a:t>
            </a:r>
            <a:r>
              <a:rPr lang="ja-JP" altLang="ja-JP" sz="2000" dirty="0"/>
              <a:t>～</a:t>
            </a:r>
            <a:r>
              <a:rPr lang="en-US" altLang="ja-JP" sz="2000" dirty="0"/>
              <a:t>5MB</a:t>
            </a:r>
            <a:r>
              <a:rPr lang="ja-JP" altLang="ja-JP" sz="2000" dirty="0"/>
              <a:t>）でお送りください。</a:t>
            </a:r>
            <a:br>
              <a:rPr lang="en-US" altLang="ja-JP" sz="2000" dirty="0"/>
            </a:br>
            <a:endParaRPr kumimoji="1" lang="ja-JP" altLang="en-US" sz="20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24FEAD4-1A7D-4E0E-AD9F-6716A6269F76}"/>
              </a:ext>
            </a:extLst>
          </p:cNvPr>
          <p:cNvSpPr/>
          <p:nvPr/>
        </p:nvSpPr>
        <p:spPr>
          <a:xfrm>
            <a:off x="4108174" y="6281530"/>
            <a:ext cx="1020417" cy="34455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－２－</a:t>
            </a:r>
          </a:p>
        </p:txBody>
      </p:sp>
    </p:spTree>
    <p:extLst>
      <p:ext uri="{BB962C8B-B14F-4D97-AF65-F5344CB8AC3E}">
        <p14:creationId xmlns:p14="http://schemas.microsoft.com/office/powerpoint/2010/main" val="4088080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altLang="ja-JP" sz="2000" dirty="0"/>
            </a:br>
            <a:endParaRPr kumimoji="1" lang="ja-JP" altLang="en-US" sz="20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48BBA4D-3CE6-4588-95BC-84C268CFE796}"/>
              </a:ext>
            </a:extLst>
          </p:cNvPr>
          <p:cNvSpPr/>
          <p:nvPr/>
        </p:nvSpPr>
        <p:spPr>
          <a:xfrm>
            <a:off x="4108174" y="6281530"/>
            <a:ext cx="1020417" cy="34455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－３－</a:t>
            </a:r>
          </a:p>
        </p:txBody>
      </p:sp>
    </p:spTree>
    <p:extLst>
      <p:ext uri="{BB962C8B-B14F-4D97-AF65-F5344CB8AC3E}">
        <p14:creationId xmlns:p14="http://schemas.microsoft.com/office/powerpoint/2010/main" val="1709975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altLang="ja-JP" sz="2000" dirty="0"/>
            </a:br>
            <a:endParaRPr kumimoji="1" lang="ja-JP" altLang="en-US" sz="20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DD14EAE-8C2B-4500-8150-76F15D9D8F03}"/>
              </a:ext>
            </a:extLst>
          </p:cNvPr>
          <p:cNvSpPr/>
          <p:nvPr/>
        </p:nvSpPr>
        <p:spPr>
          <a:xfrm>
            <a:off x="4108174" y="6281530"/>
            <a:ext cx="1020417" cy="34455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－４－</a:t>
            </a:r>
          </a:p>
        </p:txBody>
      </p:sp>
    </p:spTree>
    <p:extLst>
      <p:ext uri="{BB962C8B-B14F-4D97-AF65-F5344CB8AC3E}">
        <p14:creationId xmlns:p14="http://schemas.microsoft.com/office/powerpoint/2010/main" val="461996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altLang="ja-JP" sz="2000" dirty="0"/>
            </a:br>
            <a:endParaRPr kumimoji="1" lang="ja-JP" altLang="en-US" sz="20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1FB1ED8-DE29-4237-977F-9249588FAB79}"/>
              </a:ext>
            </a:extLst>
          </p:cNvPr>
          <p:cNvSpPr/>
          <p:nvPr/>
        </p:nvSpPr>
        <p:spPr>
          <a:xfrm>
            <a:off x="4108174" y="6281530"/>
            <a:ext cx="1020417" cy="34455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－５－</a:t>
            </a:r>
          </a:p>
        </p:txBody>
      </p:sp>
    </p:spTree>
    <p:extLst>
      <p:ext uri="{BB962C8B-B14F-4D97-AF65-F5344CB8AC3E}">
        <p14:creationId xmlns:p14="http://schemas.microsoft.com/office/powerpoint/2010/main" val="3985450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</TotalTime>
  <Words>51</Words>
  <Application>Microsoft Office PowerPoint</Application>
  <PresentationFormat>画面に合わせる (4:3)</PresentationFormat>
  <Paragraphs>23</Paragraphs>
  <Slides>6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Meiryo UI</vt:lpstr>
      <vt:lpstr>Arial</vt:lpstr>
      <vt:lpstr>Calibri</vt:lpstr>
      <vt:lpstr>Calibri Light</vt:lpstr>
      <vt:lpstr>Office テーマ</vt:lpstr>
      <vt:lpstr>Worksheet</vt:lpstr>
      <vt:lpstr>リビング・オブ・ザ・イヤー2019 第一次審査エントリーシート</vt:lpstr>
      <vt:lpstr>PowerPoint プレゼンテーション</vt:lpstr>
      <vt:lpstr>主なアピールポイント（5ページまで） ※画像の貼り付けは可能ですが、メール受信が可能な大きさ（3～5MB）でお送りください。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リビング・オブ・ザ・イヤー2016 第一次審査エントリーシート</dc:title>
  <dc:creator>森野 佳織</dc:creator>
  <cp:lastModifiedBy>yagishita shigeru</cp:lastModifiedBy>
  <cp:revision>26</cp:revision>
  <cp:lastPrinted>2019-03-12T04:05:43Z</cp:lastPrinted>
  <dcterms:created xsi:type="dcterms:W3CDTF">2016-05-04T05:02:34Z</dcterms:created>
  <dcterms:modified xsi:type="dcterms:W3CDTF">2019-03-18T02:49:13Z</dcterms:modified>
</cp:coreProperties>
</file>